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65" r:id="rId6"/>
    <p:sldId id="258" r:id="rId7"/>
    <p:sldId id="264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8C94E-9536-471B-86E5-59F52237F65B}" type="datetimeFigureOut">
              <a:rPr lang="it-IT" smtClean="0"/>
              <a:pPr/>
              <a:t>08/05/2015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8C2A1-F15C-4A9F-944F-B87F08734B5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lipartpanda.com/clipart_images/teacher-resources-signup-4107925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normAutofit/>
          </a:bodyPr>
          <a:lstStyle/>
          <a:p>
            <a:r>
              <a:rPr lang="it-IT" sz="5000" b="1" dirty="0" smtClean="0">
                <a:solidFill>
                  <a:srgbClr val="0000FF"/>
                </a:solidFill>
              </a:rPr>
              <a:t>Il mio amico </a:t>
            </a:r>
            <a:r>
              <a:rPr lang="it-IT" sz="5000" b="1" dirty="0" err="1" smtClean="0">
                <a:solidFill>
                  <a:srgbClr val="0000FF"/>
                </a:solidFill>
              </a:rPr>
              <a:t>Codalunga</a:t>
            </a:r>
            <a:endParaRPr lang="it-IT" sz="5000" b="1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4414" y="1857364"/>
            <a:ext cx="6400800" cy="1752600"/>
          </a:xfrm>
        </p:spPr>
        <p:txBody>
          <a:bodyPr>
            <a:normAutofit/>
          </a:bodyPr>
          <a:lstStyle/>
          <a:p>
            <a:pPr algn="just"/>
            <a:r>
              <a:rPr 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Stefano è un bambino di nove anni. Vive in una grande città, dove l’aria è sporca e </a:t>
            </a:r>
            <a:r>
              <a:rPr lang="it-IT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pizzicosa</a:t>
            </a:r>
            <a:r>
              <a:rPr lang="it-IT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il cielo è grigio. Stefano  deve stare sempre dentro casa, con le finestre chiuse altrimenti si ammala ai polmoni.</a:t>
            </a:r>
            <a:endParaRPr lang="it-IT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170" name="AutoShape 2" descr="Risultati immagini per città inquinat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 descr="ecosistema_citta_inquin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3571876"/>
            <a:ext cx="3786214" cy="2517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28728" y="1000108"/>
            <a:ext cx="57864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In casa passa il tempo  a giocare con il suo amico dinosauro </a:t>
            </a:r>
            <a:r>
              <a:rPr lang="it-IT" dirty="0" err="1" smtClean="0"/>
              <a:t>Codalunga</a:t>
            </a:r>
            <a:r>
              <a:rPr lang="it-IT" dirty="0" smtClean="0"/>
              <a:t>.</a:t>
            </a:r>
          </a:p>
          <a:p>
            <a:pPr algn="just"/>
            <a:r>
              <a:rPr lang="it-IT" dirty="0" err="1" smtClean="0"/>
              <a:t>Codalunga</a:t>
            </a:r>
            <a:r>
              <a:rPr lang="it-IT" dirty="0" smtClean="0"/>
              <a:t> è un brontosauro grande e verde, col musone largo e tondo, gli </a:t>
            </a:r>
            <a:r>
              <a:rPr lang="it-IT" dirty="0" err="1" smtClean="0"/>
              <a:t>occhioni</a:t>
            </a:r>
            <a:r>
              <a:rPr lang="it-IT" dirty="0" smtClean="0"/>
              <a:t> grandi </a:t>
            </a:r>
            <a:r>
              <a:rPr lang="it-IT" dirty="0" err="1" smtClean="0"/>
              <a:t>grandi</a:t>
            </a:r>
            <a:r>
              <a:rPr lang="it-IT" dirty="0" smtClean="0"/>
              <a:t>, con uno sguardo buono e simpatico.</a:t>
            </a:r>
            <a:endParaRPr lang="it-IT" dirty="0"/>
          </a:p>
        </p:txBody>
      </p:sp>
      <p:pic>
        <p:nvPicPr>
          <p:cNvPr id="3" name="Immagine 2" descr="codalunga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714620"/>
            <a:ext cx="4195867" cy="342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0034" y="428604"/>
            <a:ext cx="77153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Un giorno in classe di Stefano,è venuta una professoressa che ha raccontato una storia di alcune polveri d’amianto  che provocano danni alla salute.</a:t>
            </a:r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L’amianto rappresenta un rischio per la salute se le sue fibre sono presenti nell’aria e se queste vengono respirate. Le fibre, come minuscoli aghi, si piantano nei polmoni e, a poco a poco, ti ammalano. I manufatti contenenti amianto più diffusi sono naturalmente le lastre di eternit piane o ondulate utilizzate per copertura in edilizia.</a:t>
            </a:r>
          </a:p>
        </p:txBody>
      </p:sp>
      <p:pic>
        <p:nvPicPr>
          <p:cNvPr id="3" name="Immagine 2" descr="teacher%20reading%20clip%20art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71802" y="1785926"/>
            <a:ext cx="2286000" cy="239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85852" y="1000108"/>
            <a:ext cx="66437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Stefano    ritorna   a    casa, e    affacciandosi    alla  finestra, vede che  la  maggior  parte   dei   tetti  delle  case, sono  ricoperti di  eternit. Va in camera sua, abbraccia il suo amico dinosauro e si mette a piangere.</a:t>
            </a:r>
            <a:endParaRPr lang="it-IT" sz="2000" dirty="0"/>
          </a:p>
        </p:txBody>
      </p:sp>
      <p:pic>
        <p:nvPicPr>
          <p:cNvPr id="3" name="Immagine 2" descr="casa etern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714752"/>
            <a:ext cx="2941432" cy="1957389"/>
          </a:xfrm>
          <a:prstGeom prst="rect">
            <a:avLst/>
          </a:prstGeom>
        </p:spPr>
      </p:pic>
      <p:pic>
        <p:nvPicPr>
          <p:cNvPr id="4" name="Immagine 3" descr="etern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35743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71604" y="1142984"/>
            <a:ext cx="5357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“Se potessi, vorrei essere un mago per poter salvare l’ambiente: farei una magia per far scomparire tutte queste polveri  e tutte le cose che inquinano”</a:t>
            </a:r>
            <a:endParaRPr lang="it-IT" sz="2000" dirty="0"/>
          </a:p>
        </p:txBody>
      </p:sp>
      <p:pic>
        <p:nvPicPr>
          <p:cNvPr id="8" name="Immagine 7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92" y="4572008"/>
            <a:ext cx="495300" cy="438150"/>
          </a:xfrm>
          <a:prstGeom prst="rect">
            <a:avLst/>
          </a:prstGeom>
        </p:spPr>
      </p:pic>
      <p:pic>
        <p:nvPicPr>
          <p:cNvPr id="9" name="Immagine 8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3000372"/>
            <a:ext cx="495300" cy="438150"/>
          </a:xfrm>
          <a:prstGeom prst="rect">
            <a:avLst/>
          </a:prstGeom>
        </p:spPr>
      </p:pic>
      <p:pic>
        <p:nvPicPr>
          <p:cNvPr id="10" name="Immagine 9" descr="cappel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3500438"/>
            <a:ext cx="1905000" cy="174307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</p:pic>
      <p:pic>
        <p:nvPicPr>
          <p:cNvPr id="11" name="Immagine 10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2714620"/>
            <a:ext cx="495300" cy="438150"/>
          </a:xfrm>
          <a:prstGeom prst="rect">
            <a:avLst/>
          </a:prstGeom>
        </p:spPr>
      </p:pic>
      <p:pic>
        <p:nvPicPr>
          <p:cNvPr id="12" name="Immagine 11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3286124"/>
            <a:ext cx="495300" cy="438150"/>
          </a:xfrm>
          <a:prstGeom prst="rect">
            <a:avLst/>
          </a:prstGeom>
        </p:spPr>
      </p:pic>
      <p:pic>
        <p:nvPicPr>
          <p:cNvPr id="13" name="Immagine 12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643314"/>
            <a:ext cx="495300" cy="438150"/>
          </a:xfrm>
          <a:prstGeom prst="rect">
            <a:avLst/>
          </a:prstGeom>
        </p:spPr>
      </p:pic>
      <p:pic>
        <p:nvPicPr>
          <p:cNvPr id="14" name="Immagine 13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214422"/>
            <a:ext cx="495300" cy="438150"/>
          </a:xfrm>
          <a:prstGeom prst="rect">
            <a:avLst/>
          </a:prstGeom>
        </p:spPr>
      </p:pic>
      <p:pic>
        <p:nvPicPr>
          <p:cNvPr id="15" name="Immagine 14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96" y="1285860"/>
            <a:ext cx="495300" cy="438150"/>
          </a:xfrm>
          <a:prstGeom prst="rect">
            <a:avLst/>
          </a:prstGeom>
        </p:spPr>
      </p:pic>
      <p:pic>
        <p:nvPicPr>
          <p:cNvPr id="16" name="Immagine 15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714356"/>
            <a:ext cx="495300" cy="438150"/>
          </a:xfrm>
          <a:prstGeom prst="rect">
            <a:avLst/>
          </a:prstGeom>
        </p:spPr>
      </p:pic>
      <p:pic>
        <p:nvPicPr>
          <p:cNvPr id="17" name="Immagine 16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285728"/>
            <a:ext cx="495300" cy="438150"/>
          </a:xfrm>
          <a:prstGeom prst="rect">
            <a:avLst/>
          </a:prstGeom>
        </p:spPr>
      </p:pic>
      <p:pic>
        <p:nvPicPr>
          <p:cNvPr id="18" name="Immagine 17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5429264"/>
            <a:ext cx="495300" cy="438150"/>
          </a:xfrm>
          <a:prstGeom prst="rect">
            <a:avLst/>
          </a:prstGeom>
        </p:spPr>
      </p:pic>
      <p:pic>
        <p:nvPicPr>
          <p:cNvPr id="19" name="Immagine 18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85728"/>
            <a:ext cx="495300" cy="438150"/>
          </a:xfrm>
          <a:prstGeom prst="rect">
            <a:avLst/>
          </a:prstGeom>
        </p:spPr>
      </p:pic>
      <p:pic>
        <p:nvPicPr>
          <p:cNvPr id="20" name="Immagine 19" descr="stel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5572140"/>
            <a:ext cx="495300" cy="43815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286676" cy="6357982"/>
          </a:xfrm>
        </p:spPr>
        <p:txBody>
          <a:bodyPr>
            <a:normAutofit fontScale="90000"/>
          </a:bodyPr>
          <a:lstStyle/>
          <a:p>
            <a:pPr algn="just"/>
            <a:r>
              <a:rPr lang="it-IT" sz="2200" dirty="0" smtClean="0"/>
              <a:t>Di notte , Stefano sogna il suo amico </a:t>
            </a:r>
            <a:r>
              <a:rPr lang="it-IT" sz="2200" dirty="0" err="1" smtClean="0"/>
              <a:t>Codalunga</a:t>
            </a:r>
            <a:r>
              <a:rPr lang="it-IT" sz="2200" dirty="0" smtClean="0"/>
              <a:t> che lo aiuta a ripulire la città da quelle terribili polveri . Ma al mattino quando si sveglia il dinosauro è scappato dal suo sogno. Apre la finestra e vede un enorme brontosauro che passeggia in cortile. </a:t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dirty="0" smtClean="0"/>
              <a:t>Si avvicina e, invece di spaventarsi, vista la sua enorme mole, il bimbo gli sorride e gli dice: “Che bello! Tu sei un vero dinosauro?!” “Sì sono </a:t>
            </a:r>
            <a:r>
              <a:rPr lang="it-IT" sz="2200" dirty="0" err="1" smtClean="0"/>
              <a:t>Codalunga</a:t>
            </a:r>
            <a:r>
              <a:rPr lang="it-IT" sz="2200" dirty="0" smtClean="0"/>
              <a:t>. Sono venuto per aiutarti a ripulire la città. Ora chiamerò i miei amici così insieme faremo più in fretta”.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3" name="Immagine 2" descr="parco-natura-vi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928802"/>
            <a:ext cx="3786214" cy="2512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85786" y="1000108"/>
            <a:ext cx="70723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Ed ecco che, nel cortile apparvero altri tre dinosauri enormi: Trito il </a:t>
            </a:r>
            <a:r>
              <a:rPr lang="it-IT" sz="2000" dirty="0" err="1" smtClean="0"/>
              <a:t>t-rex</a:t>
            </a:r>
            <a:r>
              <a:rPr lang="it-IT" sz="2000" dirty="0" smtClean="0"/>
              <a:t>, lo </a:t>
            </a:r>
            <a:r>
              <a:rPr lang="it-IT" sz="2000" dirty="0" err="1" smtClean="0"/>
              <a:t>Stego</a:t>
            </a:r>
            <a:r>
              <a:rPr lang="it-IT" sz="2000" dirty="0" smtClean="0"/>
              <a:t>, lo stegosauro e Brillino il piccolo diplodoco.</a:t>
            </a:r>
            <a:br>
              <a:rPr lang="it-IT" sz="2000" dirty="0" smtClean="0"/>
            </a:br>
            <a:r>
              <a:rPr lang="it-IT" sz="2000" dirty="0" smtClean="0"/>
              <a:t>Stefano  salì sulla testa di </a:t>
            </a:r>
            <a:r>
              <a:rPr lang="it-IT" sz="2000" dirty="0" err="1" smtClean="0"/>
              <a:t>Codalunga</a:t>
            </a:r>
            <a:r>
              <a:rPr lang="it-IT" sz="2000" dirty="0" smtClean="0"/>
              <a:t> e insieme agli altri dinosauri iniziò a mangiare i tetti delle case fatti di eternit.</a:t>
            </a:r>
            <a:endParaRPr lang="it-IT" sz="2000" dirty="0"/>
          </a:p>
        </p:txBody>
      </p:sp>
      <p:pic>
        <p:nvPicPr>
          <p:cNvPr id="5" name="Immagine 4" descr="dinosauri_sapienza-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786058"/>
            <a:ext cx="59055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318</Words>
  <Application>Microsoft Office PowerPoint</Application>
  <PresentationFormat>Presentazione su schermo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Il mio amico Codalunga</vt:lpstr>
      <vt:lpstr>Diapositiva 2</vt:lpstr>
      <vt:lpstr>Diapositiva 3</vt:lpstr>
      <vt:lpstr>Diapositiva 4</vt:lpstr>
      <vt:lpstr>Diapositiva 5</vt:lpstr>
      <vt:lpstr>Di notte , Stefano sogna il suo amico Codalunga che lo aiuta a ripulire la città da quelle terribili polveri . Ma al mattino quando si sveglia il dinosauro è scappato dal suo sogno. Apre la finestra e vede un enorme brontosauro che passeggia in cortile.            Si avvicina e, invece di spaventarsi, vista la sua enorme mole, il bimbo gli sorride e gli dice: “Che bello! Tu sei un vero dinosauro?!” “Sì sono Codalunga. Sono venuto per aiutarti a ripulire la città. Ora chiamerò i miei amici così insieme faremo più in fretta”.  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mio amico Codalunga</dc:title>
  <dc:creator>user5</dc:creator>
  <cp:lastModifiedBy>user1</cp:lastModifiedBy>
  <cp:revision>16</cp:revision>
  <dcterms:created xsi:type="dcterms:W3CDTF">2015-04-29T08:42:36Z</dcterms:created>
  <dcterms:modified xsi:type="dcterms:W3CDTF">2015-05-08T10:13:40Z</dcterms:modified>
</cp:coreProperties>
</file>